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8" r:id="rId20"/>
    <p:sldId id="1679" r:id="rId21"/>
    <p:sldId id="1675" r:id="rId22"/>
    <p:sldId id="1676" r:id="rId23"/>
    <p:sldId id="1662" r:id="rId24"/>
    <p:sldId id="1677" r:id="rId25"/>
    <p:sldId id="1539" r:id="rId26"/>
    <p:sldId id="1672" r:id="rId27"/>
    <p:sldId id="1671" r:id="rId28"/>
    <p:sldId id="16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lab.research.google.com/github/pnnl/neuromancer/blob/master/examples/PDEs/Part_3_PINN_BurgersEquation_inverse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D172-39A5-B36D-3997-19504C53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279A-0F7E-DC40-6C5B-AB8BB92E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5B926-7020-F169-A413-C27B5A8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6E17-E353-D736-27DA-F6AC052A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660170"/>
            <a:ext cx="741718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F84-77C1-9057-A649-8F573D1A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F111-75A6-EA2E-B78F-FF6BE63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EB51A-6537-423E-A874-424CF75F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53B2-AF05-6512-1EAD-0CB59158EEE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https://colab.research.google.com/github/pnnl/neuromancer/blob/master/examples/PDEs/Part_3_PINN_BurgersEquation_inverse.ipynb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770FF-9A2A-2E42-D35E-C8B23299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6" y="1301258"/>
            <a:ext cx="1796031" cy="2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B485E-F475-0653-2596-D7672740114E}"/>
              </a:ext>
            </a:extLst>
          </p:cNvPr>
          <p:cNvSpPr txBox="1"/>
          <p:nvPr/>
        </p:nvSpPr>
        <p:spPr>
          <a:xfrm>
            <a:off x="367815" y="840558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Parameter estimation of a PDE from sparse measurement data with PINNs.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64AC8-4180-8831-C0A5-F7ED2109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67" y="1283731"/>
            <a:ext cx="2177326" cy="2695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8474A-7400-D795-BBE7-0765048F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3" y="1301258"/>
            <a:ext cx="2127228" cy="2811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C567A-95FA-7A05-EF5C-E58BE52E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9" y="1283730"/>
            <a:ext cx="2228788" cy="2829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4A827-35A3-2499-66B9-7234F017C949}"/>
              </a:ext>
            </a:extLst>
          </p:cNvPr>
          <p:cNvSpPr txBox="1"/>
          <p:nvPr/>
        </p:nvSpPr>
        <p:spPr>
          <a:xfrm>
            <a:off x="460852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79D3C-999C-3CE5-2D72-E105B2F80D7F}"/>
              </a:ext>
            </a:extLst>
          </p:cNvPr>
          <p:cNvSpPr txBox="1"/>
          <p:nvPr/>
        </p:nvSpPr>
        <p:spPr>
          <a:xfrm>
            <a:off x="2809288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true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A225-1E60-0EB6-1F51-DB1D0CA14292}"/>
              </a:ext>
            </a:extLst>
          </p:cNvPr>
          <p:cNvSpPr txBox="1"/>
          <p:nvPr/>
        </p:nvSpPr>
        <p:spPr>
          <a:xfrm>
            <a:off x="4713826" y="4102931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22DE-4B60-AE3C-F41E-976BC9AB4151}"/>
              </a:ext>
            </a:extLst>
          </p:cNvPr>
          <p:cNvSpPr txBox="1"/>
          <p:nvPr/>
        </p:nvSpPr>
        <p:spPr>
          <a:xfrm>
            <a:off x="7050391" y="4101338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error</a:t>
            </a:r>
          </a:p>
        </p:txBody>
      </p:sp>
    </p:spTree>
    <p:extLst>
      <p:ext uri="{BB962C8B-B14F-4D97-AF65-F5344CB8AC3E}">
        <p14:creationId xmlns:p14="http://schemas.microsoft.com/office/powerpoint/2010/main" val="42878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987343"/>
            <a:ext cx="731557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C335-9C82-E77B-E720-DFDD69DA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0" y="895143"/>
            <a:ext cx="7296525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</a:t>
            </a:r>
            <a:r>
              <a:rPr lang="en-US" sz="1000" i="1" dirty="0"/>
              <a:t>A unified deep artificial neural network approach to partial differential equations in complex geometrie</a:t>
            </a:r>
            <a:r>
              <a:rPr lang="en-US" sz="1000" dirty="0"/>
              <a:t>s. 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</a:t>
            </a:r>
            <a:r>
              <a:rPr lang="en-US" sz="1000" i="1" dirty="0"/>
              <a:t>Physics-informed machine learning</a:t>
            </a:r>
            <a:r>
              <a:rPr lang="en-US" sz="1000" dirty="0"/>
              <a:t>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McClenny, L. D. and U. M. Braga-Neto (2023). “Self-adaptive physics-informed neural networks”.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Cho, and H. Hwang (2023). 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method.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includes the code, markup description, and figures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or .</a:t>
            </a:r>
            <a:r>
              <a:rPr lang="en-US" sz="1400" dirty="0" err="1"/>
              <a:t>ipynb</a:t>
            </a:r>
            <a:r>
              <a:rPr lang="en-US" sz="1400" dirty="0"/>
              <a:t> file that compares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" y="2584390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5100</TotalTime>
  <Words>1365</Words>
  <Application>Microsoft Office PowerPoint</Application>
  <PresentationFormat>On-screen Show (16:9)</PresentationFormat>
  <Paragraphs>141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Forward ODE Example</vt:lpstr>
      <vt:lpstr>PINN Forward ODE Example</vt:lpstr>
      <vt:lpstr>PINN Forward PDE Example</vt:lpstr>
      <vt:lpstr>PINN Forward PDE Example</vt:lpstr>
      <vt:lpstr>PINN Inverse PDE Example</vt:lpstr>
      <vt:lpstr>PINN Inverse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93</cp:revision>
  <dcterms:created xsi:type="dcterms:W3CDTF">2024-09-05T00:30:18Z</dcterms:created>
  <dcterms:modified xsi:type="dcterms:W3CDTF">2025-09-10T19:33:44Z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